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3"/>
  </p:notesMasterIdLst>
  <p:sldIdLst>
    <p:sldId id="277" r:id="rId2"/>
    <p:sldId id="659" r:id="rId3"/>
    <p:sldId id="660" r:id="rId4"/>
    <p:sldId id="612" r:id="rId5"/>
    <p:sldId id="643" r:id="rId6"/>
    <p:sldId id="642" r:id="rId7"/>
    <p:sldId id="681" r:id="rId8"/>
    <p:sldId id="644" r:id="rId9"/>
    <p:sldId id="645" r:id="rId10"/>
    <p:sldId id="646" r:id="rId11"/>
    <p:sldId id="652" r:id="rId12"/>
    <p:sldId id="649" r:id="rId13"/>
    <p:sldId id="665" r:id="rId14"/>
    <p:sldId id="666" r:id="rId15"/>
    <p:sldId id="668" r:id="rId16"/>
    <p:sldId id="667" r:id="rId17"/>
    <p:sldId id="676" r:id="rId18"/>
    <p:sldId id="669" r:id="rId19"/>
    <p:sldId id="670" r:id="rId20"/>
    <p:sldId id="671" r:id="rId21"/>
    <p:sldId id="677" r:id="rId22"/>
    <p:sldId id="672" r:id="rId23"/>
    <p:sldId id="679" r:id="rId24"/>
    <p:sldId id="673" r:id="rId25"/>
    <p:sldId id="674" r:id="rId26"/>
    <p:sldId id="675" r:id="rId27"/>
    <p:sldId id="662" r:id="rId28"/>
    <p:sldId id="663" r:id="rId29"/>
    <p:sldId id="664" r:id="rId30"/>
    <p:sldId id="647" r:id="rId31"/>
    <p:sldId id="682" r:id="rId32"/>
    <p:sldId id="655" r:id="rId33"/>
    <p:sldId id="656" r:id="rId34"/>
    <p:sldId id="658" r:id="rId35"/>
    <p:sldId id="657" r:id="rId36"/>
    <p:sldId id="648" r:id="rId37"/>
    <p:sldId id="683" r:id="rId38"/>
    <p:sldId id="680" r:id="rId39"/>
    <p:sldId id="650" r:id="rId40"/>
    <p:sldId id="651" r:id="rId41"/>
    <p:sldId id="61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3" d="100"/>
          <a:sy n="103" d="100"/>
        </p:scale>
        <p:origin x="726"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33</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1661861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73694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6/19/2022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6/19/2022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5" name="Rectangle 4">
            <a:extLst>
              <a:ext uri="{FF2B5EF4-FFF2-40B4-BE49-F238E27FC236}">
                <a16:creationId xmlns:a16="http://schemas.microsoft.com/office/drawing/2014/main" id="{416343CC-D8E6-7D0F-2A7F-3E8C3A0043A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a:t>
            </a:r>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8678479" cy="421653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pPr marL="514350" indent="-514350">
              <a:buAutoNum type="arabicPeriod"/>
            </a:pPr>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sp>
        <p:nvSpPr>
          <p:cNvPr id="18" name="Rectangle 17">
            <a:extLst>
              <a:ext uri="{FF2B5EF4-FFF2-40B4-BE49-F238E27FC236}">
                <a16:creationId xmlns:a16="http://schemas.microsoft.com/office/drawing/2014/main" id="{90BB7F05-B9C2-0235-C2F1-566820014EA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10</a:t>
            </a:r>
          </a:p>
        </p:txBody>
      </p:sp>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298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0BC2F9E-FC5F-687F-8524-5BB99F1251B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11</a:t>
            </a:r>
          </a:p>
        </p:txBody>
      </p:sp>
    </p:spTree>
    <p:extLst>
      <p:ext uri="{BB962C8B-B14F-4D97-AF65-F5344CB8AC3E}">
        <p14:creationId xmlns:p14="http://schemas.microsoft.com/office/powerpoint/2010/main" val="115374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13297"/>
            <a:ext cx="5030446" cy="5140584"/>
          </a:xfrm>
        </p:spPr>
        <p:txBody>
          <a:bodyPr>
            <a:normAutofit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endParaRPr lang="en-US"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7" name="Rectangle 6">
            <a:extLst>
              <a:ext uri="{FF2B5EF4-FFF2-40B4-BE49-F238E27FC236}">
                <a16:creationId xmlns:a16="http://schemas.microsoft.com/office/drawing/2014/main" id="{98943CFC-C64A-B588-8328-6552BB373BF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12</a:t>
            </a:r>
          </a:p>
        </p:txBody>
      </p:sp>
    </p:spTree>
    <p:extLst>
      <p:ext uri="{BB962C8B-B14F-4D97-AF65-F5344CB8AC3E}">
        <p14:creationId xmlns:p14="http://schemas.microsoft.com/office/powerpoint/2010/main" val="3529757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FFAE28-F52F-01BB-46B3-B1F1DA5DF31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32</a:t>
            </a:r>
          </a:p>
        </p:txBody>
      </p:sp>
    </p:spTree>
    <p:extLst>
      <p:ext uri="{BB962C8B-B14F-4D97-AF65-F5344CB8AC3E}">
        <p14:creationId xmlns:p14="http://schemas.microsoft.com/office/powerpoint/2010/main" val="2626056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227B47-971D-00DF-4191-67605D6EFC93}"/>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14</a:t>
            </a:r>
          </a:p>
        </p:txBody>
      </p:sp>
    </p:spTree>
    <p:extLst>
      <p:ext uri="{BB962C8B-B14F-4D97-AF65-F5344CB8AC3E}">
        <p14:creationId xmlns:p14="http://schemas.microsoft.com/office/powerpoint/2010/main" val="160575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240C2C-1F29-1316-A865-2F1C1676261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15</a:t>
            </a:r>
          </a:p>
        </p:txBody>
      </p:sp>
    </p:spTree>
    <p:extLst>
      <p:ext uri="{BB962C8B-B14F-4D97-AF65-F5344CB8AC3E}">
        <p14:creationId xmlns:p14="http://schemas.microsoft.com/office/powerpoint/2010/main" val="1868264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8D8B89C-EB99-7E79-BB24-A5681EA6E928}"/>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16</a:t>
            </a:r>
          </a:p>
        </p:txBody>
      </p:sp>
    </p:spTree>
    <p:extLst>
      <p:ext uri="{BB962C8B-B14F-4D97-AF65-F5344CB8AC3E}">
        <p14:creationId xmlns:p14="http://schemas.microsoft.com/office/powerpoint/2010/main" val="4141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988648-F62B-291F-7A65-0528637B98E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17</a:t>
            </a:r>
          </a:p>
        </p:txBody>
      </p:sp>
    </p:spTree>
    <p:extLst>
      <p:ext uri="{BB962C8B-B14F-4D97-AF65-F5344CB8AC3E}">
        <p14:creationId xmlns:p14="http://schemas.microsoft.com/office/powerpoint/2010/main" val="1448694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300CE7-70EB-8AC5-7CC7-5AF3C0C65C1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18</a:t>
            </a:r>
          </a:p>
        </p:txBody>
      </p:sp>
    </p:spTree>
    <p:extLst>
      <p:ext uri="{BB962C8B-B14F-4D97-AF65-F5344CB8AC3E}">
        <p14:creationId xmlns:p14="http://schemas.microsoft.com/office/powerpoint/2010/main" val="2163842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CA040C-54A3-CDFF-2BC5-C4593F706975}"/>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19</a:t>
            </a:r>
          </a:p>
        </p:txBody>
      </p:sp>
    </p:spTree>
    <p:extLst>
      <p:ext uri="{BB962C8B-B14F-4D97-AF65-F5344CB8AC3E}">
        <p14:creationId xmlns:p14="http://schemas.microsoft.com/office/powerpoint/2010/main" val="234006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2" name="Rectangle 1">
            <a:extLst>
              <a:ext uri="{FF2B5EF4-FFF2-40B4-BE49-F238E27FC236}">
                <a16:creationId xmlns:a16="http://schemas.microsoft.com/office/drawing/2014/main" id="{9D007610-633E-0392-A803-DFEE0A911F93}"/>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a:t>
            </a:r>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D8E2F2B-0C33-8EBD-6EB5-7E06E04CE16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a:t>
            </a:r>
          </a:p>
        </p:txBody>
      </p:sp>
    </p:spTree>
    <p:extLst>
      <p:ext uri="{BB962C8B-B14F-4D97-AF65-F5344CB8AC3E}">
        <p14:creationId xmlns:p14="http://schemas.microsoft.com/office/powerpoint/2010/main" val="326091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F6CB4B-5D40-AE89-F217-DCB3F04245CE}"/>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20</a:t>
            </a:r>
          </a:p>
        </p:txBody>
      </p:sp>
    </p:spTree>
    <p:extLst>
      <p:ext uri="{BB962C8B-B14F-4D97-AF65-F5344CB8AC3E}">
        <p14:creationId xmlns:p14="http://schemas.microsoft.com/office/powerpoint/2010/main" val="285672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B77E532-8DDD-F802-148A-2725E1D5ECEA}"/>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21</a:t>
            </a:r>
          </a:p>
        </p:txBody>
      </p:sp>
    </p:spTree>
    <p:extLst>
      <p:ext uri="{BB962C8B-B14F-4D97-AF65-F5344CB8AC3E}">
        <p14:creationId xmlns:p14="http://schemas.microsoft.com/office/powerpoint/2010/main" val="386879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CAAFCC-4E16-0B8F-8E71-52FF12C0D4FD}"/>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a:t>
            </a:r>
          </a:p>
        </p:txBody>
      </p:sp>
    </p:spTree>
    <p:extLst>
      <p:ext uri="{BB962C8B-B14F-4D97-AF65-F5344CB8AC3E}">
        <p14:creationId xmlns:p14="http://schemas.microsoft.com/office/powerpoint/2010/main" val="8921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12" name="Rectangle 11">
            <a:extLst>
              <a:ext uri="{FF2B5EF4-FFF2-40B4-BE49-F238E27FC236}">
                <a16:creationId xmlns:a16="http://schemas.microsoft.com/office/drawing/2014/main" id="{415EDE6A-AC9E-4F11-F1E1-C49B0072E36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a:t>
            </a:r>
          </a:p>
        </p:txBody>
      </p:sp>
    </p:spTree>
    <p:extLst>
      <p:ext uri="{BB962C8B-B14F-4D97-AF65-F5344CB8AC3E}">
        <p14:creationId xmlns:p14="http://schemas.microsoft.com/office/powerpoint/2010/main" val="2719375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6FE5BF-E0C0-9094-C65D-80018E931D78}"/>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23</a:t>
            </a:r>
          </a:p>
        </p:txBody>
      </p:sp>
    </p:spTree>
    <p:extLst>
      <p:ext uri="{BB962C8B-B14F-4D97-AF65-F5344CB8AC3E}">
        <p14:creationId xmlns:p14="http://schemas.microsoft.com/office/powerpoint/2010/main" val="426298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8" name="Rectangle 7">
            <a:extLst>
              <a:ext uri="{FF2B5EF4-FFF2-40B4-BE49-F238E27FC236}">
                <a16:creationId xmlns:a16="http://schemas.microsoft.com/office/drawing/2014/main" id="{CE380BD1-D28B-467D-2AE9-01D7E77C478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24</a:t>
            </a:r>
          </a:p>
        </p:txBody>
      </p:sp>
    </p:spTree>
    <p:extLst>
      <p:ext uri="{BB962C8B-B14F-4D97-AF65-F5344CB8AC3E}">
        <p14:creationId xmlns:p14="http://schemas.microsoft.com/office/powerpoint/2010/main" val="318519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pic>
        <p:nvPicPr>
          <p:cNvPr id="18" name="Picture 17">
            <a:extLst>
              <a:ext uri="{FF2B5EF4-FFF2-40B4-BE49-F238E27FC236}">
                <a16:creationId xmlns:a16="http://schemas.microsoft.com/office/drawing/2014/main" id="{75458B6F-C912-6986-EA65-1EBA82516713}"/>
              </a:ext>
            </a:extLst>
          </p:cNvPr>
          <p:cNvPicPr>
            <a:picLocks noChangeAspect="1"/>
          </p:cNvPicPr>
          <p:nvPr/>
        </p:nvPicPr>
        <p:blipFill>
          <a:blip r:embed="rId3"/>
          <a:stretch>
            <a:fillRect/>
          </a:stretch>
        </p:blipFill>
        <p:spPr>
          <a:xfrm>
            <a:off x="4874581" y="4059385"/>
            <a:ext cx="7317419" cy="2798615"/>
          </a:xfrm>
          <a:prstGeom prst="rect">
            <a:avLst/>
          </a:prstGeom>
        </p:spPr>
      </p:pic>
      <p:sp>
        <p:nvSpPr>
          <p:cNvPr id="15" name="Rectangle 14">
            <a:extLst>
              <a:ext uri="{FF2B5EF4-FFF2-40B4-BE49-F238E27FC236}">
                <a16:creationId xmlns:a16="http://schemas.microsoft.com/office/drawing/2014/main" id="{92C5B37B-F5B6-0912-C390-5EE4E9B9EF2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25</a:t>
            </a:r>
          </a:p>
        </p:txBody>
      </p:sp>
    </p:spTree>
    <p:extLst>
      <p:ext uri="{BB962C8B-B14F-4D97-AF65-F5344CB8AC3E}">
        <p14:creationId xmlns:p14="http://schemas.microsoft.com/office/powerpoint/2010/main" val="2941910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4031873"/>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a:solidFill>
                  <a:srgbClr val="228B22"/>
                </a:solidFill>
                <a:latin typeface="Courier New" panose="02070309020205020404" pitchFamily="49" charset="0"/>
              </a:rPr>
              <a:t>%need to remove everything except name, nodes, and elements </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5" name="Picture 14">
            <a:extLst>
              <a:ext uri="{FF2B5EF4-FFF2-40B4-BE49-F238E27FC236}">
                <a16:creationId xmlns:a16="http://schemas.microsoft.com/office/drawing/2014/main" id="{069D3A8D-B16C-C5D4-7B32-796F53625D07}"/>
              </a:ext>
            </a:extLst>
          </p:cNvPr>
          <p:cNvPicPr>
            <a:picLocks noChangeAspect="1"/>
          </p:cNvPicPr>
          <p:nvPr/>
        </p:nvPicPr>
        <p:blipFill>
          <a:blip r:embed="rId2"/>
          <a:stretch>
            <a:fillRect/>
          </a:stretch>
        </p:blipFill>
        <p:spPr>
          <a:xfrm>
            <a:off x="6469745" y="4459183"/>
            <a:ext cx="1879610" cy="2398817"/>
          </a:xfrm>
          <a:prstGeom prst="rect">
            <a:avLst/>
          </a:prstGeom>
        </p:spPr>
      </p:pic>
      <p:pic>
        <p:nvPicPr>
          <p:cNvPr id="16" name="Picture 15">
            <a:extLst>
              <a:ext uri="{FF2B5EF4-FFF2-40B4-BE49-F238E27FC236}">
                <a16:creationId xmlns:a16="http://schemas.microsoft.com/office/drawing/2014/main" id="{25EF3A25-CCDA-1DAE-6949-C3979EE6B4B9}"/>
              </a:ext>
            </a:extLst>
          </p:cNvPr>
          <p:cNvPicPr>
            <a:picLocks noChangeAspect="1"/>
          </p:cNvPicPr>
          <p:nvPr/>
        </p:nvPicPr>
        <p:blipFill>
          <a:blip r:embed="rId3"/>
          <a:stretch>
            <a:fillRect/>
          </a:stretch>
        </p:blipFill>
        <p:spPr>
          <a:xfrm>
            <a:off x="10312390" y="4459183"/>
            <a:ext cx="1879610" cy="2398817"/>
          </a:xfrm>
          <a:prstGeom prst="rect">
            <a:avLst/>
          </a:prstGeom>
        </p:spPr>
      </p:pic>
      <p:sp>
        <p:nvSpPr>
          <p:cNvPr id="17" name="Rectangle 16">
            <a:extLst>
              <a:ext uri="{FF2B5EF4-FFF2-40B4-BE49-F238E27FC236}">
                <a16:creationId xmlns:a16="http://schemas.microsoft.com/office/drawing/2014/main" id="{E1A8FBF5-1F03-E13B-2610-912F86AE0349}"/>
              </a:ext>
            </a:extLst>
          </p:cNvPr>
          <p:cNvSpPr/>
          <p:nvPr/>
        </p:nvSpPr>
        <p:spPr>
          <a:xfrm>
            <a:off x="5124900"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834935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5" name="TextBox 4">
            <a:extLst>
              <a:ext uri="{FF2B5EF4-FFF2-40B4-BE49-F238E27FC236}">
                <a16:creationId xmlns:a16="http://schemas.microsoft.com/office/drawing/2014/main" id="{024227A7-BBB1-D12D-350F-36D97D7FB67E}"/>
              </a:ext>
            </a:extLst>
          </p:cNvPr>
          <p:cNvSpPr txBox="1"/>
          <p:nvPr/>
        </p:nvSpPr>
        <p:spPr>
          <a:xfrm>
            <a:off x="148280" y="4581550"/>
            <a:ext cx="3658610" cy="221599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Notes</a:t>
            </a:r>
          </a:p>
          <a:p>
            <a:pPr marL="171450" indent="-171450">
              <a:buFont typeface="Arial" panose="020B0604020202020204" pitchFamily="34" charset="0"/>
              <a:buChar char="•"/>
            </a:pPr>
            <a:r>
              <a:rPr lang="en-US" sz="1200" b="1" dirty="0" err="1">
                <a:latin typeface="Courier New" panose="02070309020205020404" pitchFamily="49" charset="0"/>
                <a:cs typeface="Courier New" panose="02070309020205020404" pitchFamily="49" charset="0"/>
              </a:rPr>
              <a:t>Facet_size</a:t>
            </a:r>
            <a:r>
              <a:rPr lang="en-US" sz="1200" b="1" dirty="0">
                <a:latin typeface="Courier New" panose="02070309020205020404" pitchFamily="49" charset="0"/>
                <a:cs typeface="Courier New" panose="02070309020205020404" pitchFamily="49" charset="0"/>
              </a:rPr>
              <a:t> = size of surface triangles of mesh</a:t>
            </a:r>
          </a:p>
          <a:p>
            <a:pPr marL="628650" lvl="1" indent="-171450">
              <a:buFont typeface="Arial" panose="020B0604020202020204" pitchFamily="34" charset="0"/>
              <a:buChar char="•"/>
            </a:pPr>
            <a:r>
              <a:rPr lang="en-US" sz="1200" b="1" dirty="0">
                <a:latin typeface="Courier New" panose="02070309020205020404" pitchFamily="49" charset="0"/>
                <a:cs typeface="Courier New" panose="02070309020205020404" pitchFamily="49" charset="0"/>
              </a:rPr>
              <a:t>Want to keep this as small as possible</a:t>
            </a:r>
          </a:p>
          <a:p>
            <a:pPr marL="171450" indent="-171450">
              <a:buFont typeface="Arial" panose="020B0604020202020204" pitchFamily="34" charset="0"/>
              <a:buChar char="•"/>
            </a:pPr>
            <a:r>
              <a:rPr lang="en-US" sz="1200" b="1" dirty="0">
                <a:latin typeface="Courier New" panose="02070309020205020404" pitchFamily="49" charset="0"/>
                <a:cs typeface="Courier New" panose="02070309020205020404" pitchFamily="49" charset="0"/>
              </a:rPr>
              <a:t>Cell size = size of internal tetrahedra</a:t>
            </a:r>
          </a:p>
          <a:p>
            <a:pPr marL="171450" indent="-171450">
              <a:buFont typeface="Arial" panose="020B0604020202020204" pitchFamily="34" charset="0"/>
              <a:buChar char="•"/>
            </a:pPr>
            <a:r>
              <a:rPr lang="en-US" sz="1200" b="1" dirty="0">
                <a:latin typeface="Courier New" panose="02070309020205020404" pitchFamily="49" charset="0"/>
                <a:cs typeface="Courier New" panose="02070309020205020404" pitchFamily="49" charset="0"/>
              </a:rPr>
              <a:t>If you get the following error, delete all mesh files in your workspace, change the </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 variable to a new name and re-run</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632" y="5941061"/>
            <a:ext cx="2934031" cy="567375"/>
          </a:xfrm>
          <a:prstGeom prst="rect">
            <a:avLst/>
          </a:prstGeom>
        </p:spPr>
      </p:pic>
      <p:cxnSp>
        <p:nvCxnSpPr>
          <p:cNvPr id="9" name="Straight Arrow Connector 8">
            <a:extLst>
              <a:ext uri="{FF2B5EF4-FFF2-40B4-BE49-F238E27FC236}">
                <a16:creationId xmlns:a16="http://schemas.microsoft.com/office/drawing/2014/main" id="{8EBF80E9-6435-4C64-D829-B785E0A9FC01}"/>
              </a:ext>
            </a:extLst>
          </p:cNvPr>
          <p:cNvCxnSpPr>
            <a:cxnSpLocks/>
          </p:cNvCxnSpPr>
          <p:nvPr/>
        </p:nvCxnSpPr>
        <p:spPr>
          <a:xfrm>
            <a:off x="3284332" y="6074230"/>
            <a:ext cx="16795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E4635C2-93DB-8D76-099A-3FD4E54D854E}"/>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62</a:t>
            </a:r>
          </a:p>
        </p:txBody>
      </p:sp>
    </p:spTree>
    <p:extLst>
      <p:ext uri="{BB962C8B-B14F-4D97-AF65-F5344CB8AC3E}">
        <p14:creationId xmlns:p14="http://schemas.microsoft.com/office/powerpoint/2010/main" val="768733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0" y="3394822"/>
            <a:ext cx="3659123" cy="3323987"/>
          </a:xfrm>
          <a:prstGeom prst="rect">
            <a:avLst/>
          </a:prstGeom>
          <a:noFill/>
        </p:spPr>
        <p:txBody>
          <a:bodyPr wrap="square" rtlCol="0">
            <a:spAutoFit/>
          </a:bodyPr>
          <a:lstStyle/>
          <a:p>
            <a:r>
              <a:rPr lang="en-US" sz="1400" b="1" dirty="0">
                <a:solidFill>
                  <a:srgbClr val="228B22"/>
                </a:solidFill>
                <a:latin typeface="Courier New" panose="02070309020205020404" pitchFamily="49" charset="0"/>
              </a:rPr>
              <a:t>% get relaxed </a:t>
            </a:r>
            <a:r>
              <a:rPr lang="en-US" sz="1400" b="1" dirty="0" err="1">
                <a:solidFill>
                  <a:srgbClr val="228B22"/>
                </a:solidFill>
                <a:latin typeface="Courier New" panose="02070309020205020404" pitchFamily="49" charset="0"/>
              </a:rPr>
              <a:t>optode</a:t>
            </a:r>
            <a:r>
              <a:rPr lang="en-US" sz="1400" b="1" dirty="0">
                <a:solidFill>
                  <a:srgbClr val="228B22"/>
                </a:solidFill>
                <a:latin typeface="Courier New" panose="02070309020205020404" pitchFamily="49" charset="0"/>
              </a:rPr>
              <a:t> positions from Hummingbird</a:t>
            </a:r>
            <a:endParaRPr lang="en-US" sz="1400" b="1" dirty="0">
              <a:solidFill>
                <a:srgbClr val="228B22"/>
              </a:solidFill>
              <a:latin typeface="Arial" panose="020B0604020202020204" pitchFamily="34" charset="0"/>
              <a:cs typeface="Arial" panose="020B0604020202020204" pitchFamily="34" charset="0"/>
            </a:endParaRPr>
          </a:p>
          <a:p>
            <a:endParaRPr lang="en-US" sz="1400" b="1" dirty="0">
              <a:solidFill>
                <a:srgbClr val="228B22"/>
              </a:solidFill>
              <a:latin typeface="Arial" panose="020B0604020202020204" pitchFamily="34" charset="0"/>
              <a:cs typeface="Arial" panose="020B0604020202020204" pitchFamily="34" charset="0"/>
            </a:endParaRPr>
          </a:p>
          <a:p>
            <a:r>
              <a:rPr lang="en-US" sz="1400" b="1" dirty="0">
                <a:solidFill>
                  <a:srgbClr val="228B22"/>
                </a:solidFill>
                <a:latin typeface="Courier New" panose="02070309020205020404" pitchFamily="49" charset="0"/>
              </a:rPr>
              <a:t>% input structure</a:t>
            </a:r>
          </a:p>
          <a:p>
            <a:r>
              <a:rPr lang="en-US" sz="1400" b="1" dirty="0" err="1">
                <a:latin typeface="Courier New" panose="02070309020205020404" pitchFamily="49" charset="0"/>
              </a:rPr>
              <a:t>ds_HD</a:t>
            </a:r>
            <a:r>
              <a:rPr lang="en-US" sz="1400" b="1" dirty="0">
                <a:latin typeface="Courier New" panose="02070309020205020404" pitchFamily="49" charset="0"/>
              </a:rPr>
              <a:t> = </a:t>
            </a:r>
            <a:r>
              <a:rPr lang="en-US" sz="1400" b="1" dirty="0" err="1">
                <a:latin typeface="Courier New" panose="02070309020205020404" pitchFamily="49" charset="0"/>
              </a:rPr>
              <a:t>DataStorage</a:t>
            </a:r>
            <a:r>
              <a:rPr lang="en-US" sz="1400" b="1" dirty="0">
                <a:latin typeface="Courier New" panose="02070309020205020404" pitchFamily="49" charset="0"/>
              </a:rPr>
              <a:t>();</a:t>
            </a:r>
          </a:p>
          <a:p>
            <a:r>
              <a:rPr lang="en-US" sz="1400" b="1" dirty="0" err="1">
                <a:latin typeface="Courier New" panose="02070309020205020404" pitchFamily="49" charset="0"/>
              </a:rPr>
              <a:t>ds_HD.dI.tpos</a:t>
            </a:r>
            <a:r>
              <a:rPr lang="en-US" sz="1400" b="1" dirty="0">
                <a:latin typeface="Courier New" panose="02070309020205020404" pitchFamily="49" charset="0"/>
              </a:rPr>
              <a:t> = </a:t>
            </a:r>
            <a:r>
              <a:rPr lang="en-US" sz="1400" b="1" dirty="0" err="1">
                <a:latin typeface="Courier New" panose="02070309020205020404" pitchFamily="49" charset="0"/>
              </a:rPr>
              <a:t>tposNew</a:t>
            </a:r>
            <a:r>
              <a:rPr lang="en-US" sz="1400" b="1" dirty="0">
                <a:latin typeface="Courier New" panose="02070309020205020404" pitchFamily="49" charset="0"/>
              </a:rPr>
              <a:t>;       </a:t>
            </a:r>
          </a:p>
          <a:p>
            <a:r>
              <a:rPr lang="en-US" sz="1400" b="1" dirty="0" err="1">
                <a:latin typeface="Courier New" panose="02070309020205020404" pitchFamily="49" charset="0"/>
              </a:rPr>
              <a:t>ds_HD.dI.mesh</a:t>
            </a:r>
            <a:r>
              <a:rPr lang="en-US" sz="1400" b="1" dirty="0">
                <a:latin typeface="Courier New" panose="02070309020205020404" pitchFamily="49" charset="0"/>
              </a:rPr>
              <a:t> = </a:t>
            </a:r>
            <a:r>
              <a:rPr lang="en-US" sz="1400" b="1" dirty="0" err="1">
                <a:latin typeface="Courier New" panose="02070309020205020404" pitchFamily="49" charset="0"/>
              </a:rPr>
              <a:t>visMeshHD</a:t>
            </a:r>
            <a:r>
              <a:rPr lang="en-US" sz="1400" b="1" dirty="0">
                <a:latin typeface="Courier New" panose="02070309020205020404" pitchFamily="49" charset="0"/>
              </a:rPr>
              <a:t>;</a:t>
            </a:r>
          </a:p>
          <a:p>
            <a:r>
              <a:rPr lang="en-US" sz="1400" b="1" dirty="0" err="1">
                <a:latin typeface="Courier New" panose="02070309020205020404" pitchFamily="49" charset="0"/>
              </a:rPr>
              <a:t>ds_HD.dI.pM</a:t>
            </a:r>
            <a:r>
              <a:rPr lang="en-US" sz="1400" b="1" dirty="0">
                <a:latin typeface="Courier New" panose="02070309020205020404" pitchFamily="49" charset="0"/>
              </a:rPr>
              <a:t> = </a:t>
            </a:r>
            <a:r>
              <a:rPr lang="en-US" sz="1400" b="1" dirty="0" err="1">
                <a:latin typeface="Courier New" panose="02070309020205020404" pitchFamily="49" charset="0"/>
              </a:rPr>
              <a:t>pM</a:t>
            </a:r>
            <a:r>
              <a:rPr lang="en-US" sz="1400" b="1" dirty="0">
                <a:latin typeface="Courier New" panose="02070309020205020404" pitchFamily="49" charset="0"/>
              </a:rPr>
              <a:t>;</a:t>
            </a:r>
          </a:p>
          <a:p>
            <a:r>
              <a:rPr lang="en-US" sz="1400" b="1" dirty="0" err="1">
                <a:latin typeface="Courier New" panose="02070309020205020404" pitchFamily="49" charset="0"/>
              </a:rPr>
              <a:t>ds_HD.dI.paramsFoci</a:t>
            </a:r>
            <a:r>
              <a:rPr lang="en-US" sz="1400" b="1" dirty="0">
                <a:latin typeface="Courier New" panose="02070309020205020404" pitchFamily="49" charset="0"/>
              </a:rPr>
              <a:t> = </a:t>
            </a:r>
            <a:r>
              <a:rPr lang="en-US" sz="1400" b="1" dirty="0" err="1">
                <a:latin typeface="Courier New" panose="02070309020205020404" pitchFamily="49" charset="0"/>
              </a:rPr>
              <a:t>paramsFoci</a:t>
            </a:r>
            <a:r>
              <a:rPr lang="en-US" sz="1400" b="1" dirty="0">
                <a:latin typeface="Courier New" panose="02070309020205020404" pitchFamily="49" charset="0"/>
              </a:rPr>
              <a:t>;</a:t>
            </a:r>
          </a:p>
          <a:p>
            <a:r>
              <a:rPr lang="en-US" sz="1400" b="1" dirty="0" err="1">
                <a:latin typeface="Courier New" panose="02070309020205020404" pitchFamily="49" charset="0"/>
              </a:rPr>
              <a:t>ds_HD.dI.Ns</a:t>
            </a:r>
            <a:r>
              <a:rPr lang="en-US" sz="1400" b="1" dirty="0">
                <a:latin typeface="Courier New" panose="02070309020205020404" pitchFamily="49" charset="0"/>
              </a:rPr>
              <a:t> = Ns;</a:t>
            </a:r>
          </a:p>
          <a:p>
            <a:r>
              <a:rPr lang="en-US" sz="1400" b="1" dirty="0" err="1">
                <a:latin typeface="Courier New" panose="02070309020205020404" pitchFamily="49" charset="0"/>
              </a:rPr>
              <a:t>ds_HD.dI.rad</a:t>
            </a:r>
            <a:r>
              <a:rPr lang="en-US" sz="1400" b="1" dirty="0">
                <a:latin typeface="Courier New" panose="02070309020205020404" pitchFamily="49" charset="0"/>
              </a:rPr>
              <a:t> = rad;</a:t>
            </a:r>
          </a:p>
          <a:p>
            <a:endParaRPr lang="en-US" sz="1400" b="1" dirty="0">
              <a:solidFill>
                <a:srgbClr val="228B22"/>
              </a:solidFill>
              <a:latin typeface="Courier New" panose="02070309020205020404" pitchFamily="49" charset="0"/>
            </a:endParaRPr>
          </a:p>
          <a:p>
            <a:r>
              <a:rPr lang="en-US" sz="1400" b="1" dirty="0">
                <a:solidFill>
                  <a:srgbClr val="228B22"/>
                </a:solidFill>
                <a:latin typeface="Courier New" panose="02070309020205020404" pitchFamily="49" charset="0"/>
              </a:rPr>
              <a:t>% run hummingbird</a:t>
            </a:r>
          </a:p>
          <a:p>
            <a:r>
              <a:rPr lang="en-US" sz="1400" b="1" dirty="0" err="1">
                <a:latin typeface="Courier New" panose="02070309020205020404" pitchFamily="49" charset="0"/>
              </a:rPr>
              <a:t>myapp</a:t>
            </a:r>
            <a:r>
              <a:rPr lang="en-US" sz="1400" b="1" dirty="0">
                <a:latin typeface="Courier New" panose="02070309020205020404" pitchFamily="49" charset="0"/>
              </a:rPr>
              <a:t>=Hummingbird(</a:t>
            </a:r>
            <a:r>
              <a:rPr lang="en-US" sz="1400" b="1" dirty="0" err="1">
                <a:latin typeface="Courier New" panose="02070309020205020404" pitchFamily="49" charset="0"/>
              </a:rPr>
              <a:t>ds_HD</a:t>
            </a:r>
            <a:r>
              <a:rPr lang="en-US" sz="1400" b="1" dirty="0">
                <a:latin typeface="Courier New" panose="02070309020205020404" pitchFamily="49" charset="0"/>
              </a:rPr>
              <a:t>);</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5628401E-1E67-1D9F-7533-8BCD8C8991E6}"/>
              </a:ext>
            </a:extLst>
          </p:cNvPr>
          <p:cNvPicPr>
            <a:picLocks noChangeAspect="1"/>
          </p:cNvPicPr>
          <p:nvPr/>
        </p:nvPicPr>
        <p:blipFill>
          <a:blip r:embed="rId2"/>
          <a:stretch>
            <a:fillRect/>
          </a:stretch>
        </p:blipFill>
        <p:spPr>
          <a:xfrm>
            <a:off x="3629608" y="3081959"/>
            <a:ext cx="5313044" cy="3776041"/>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5B67B6F7-C817-8835-C2A6-4A418DD0F64C}"/>
              </a:ext>
            </a:extLst>
          </p:cNvPr>
          <p:cNvPicPr>
            <a:picLocks noChangeAspect="1"/>
          </p:cNvPicPr>
          <p:nvPr/>
        </p:nvPicPr>
        <p:blipFill>
          <a:blip r:embed="rId3"/>
          <a:stretch>
            <a:fillRect/>
          </a:stretch>
        </p:blipFill>
        <p:spPr>
          <a:xfrm>
            <a:off x="9194060" y="4608173"/>
            <a:ext cx="2749322" cy="2249827"/>
          </a:xfrm>
          <a:prstGeom prst="rect">
            <a:avLst/>
          </a:prstGeom>
        </p:spPr>
      </p:pic>
      <p:sp>
        <p:nvSpPr>
          <p:cNvPr id="19" name="Rectangle 18">
            <a:extLst>
              <a:ext uri="{FF2B5EF4-FFF2-40B4-BE49-F238E27FC236}">
                <a16:creationId xmlns:a16="http://schemas.microsoft.com/office/drawing/2014/main" id="{E395FF47-1F4F-A498-3950-349BE37DA2D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27</a:t>
            </a:r>
          </a:p>
        </p:txBody>
      </p:sp>
    </p:spTree>
    <p:extLst>
      <p:ext uri="{BB962C8B-B14F-4D97-AF65-F5344CB8AC3E}">
        <p14:creationId xmlns:p14="http://schemas.microsoft.com/office/powerpoint/2010/main" val="10034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7" name="Rectangle 6">
            <a:extLst>
              <a:ext uri="{FF2B5EF4-FFF2-40B4-BE49-F238E27FC236}">
                <a16:creationId xmlns:a16="http://schemas.microsoft.com/office/drawing/2014/main" id="{F829994D-F309-56E0-1E67-DA0EF5EB4C02}"/>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a:t>
            </a:r>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7" name="Rectangle 26">
            <a:extLst>
              <a:ext uri="{FF2B5EF4-FFF2-40B4-BE49-F238E27FC236}">
                <a16:creationId xmlns:a16="http://schemas.microsoft.com/office/drawing/2014/main" id="{B059A363-2974-7480-8E0C-1C49893719FA}"/>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28</a:t>
            </a:r>
          </a:p>
        </p:txBody>
      </p:sp>
      <p:pic>
        <p:nvPicPr>
          <p:cNvPr id="5" name="Picture 4">
            <a:extLst>
              <a:ext uri="{FF2B5EF4-FFF2-40B4-BE49-F238E27FC236}">
                <a16:creationId xmlns:a16="http://schemas.microsoft.com/office/drawing/2014/main" id="{E10EBD63-0918-5709-E11D-75AE1D2FF266}"/>
              </a:ext>
            </a:extLst>
          </p:cNvPr>
          <p:cNvPicPr>
            <a:picLocks noChangeAspect="1"/>
          </p:cNvPicPr>
          <p:nvPr/>
        </p:nvPicPr>
        <p:blipFill>
          <a:blip r:embed="rId2"/>
          <a:stretch>
            <a:fillRect/>
          </a:stretch>
        </p:blipFill>
        <p:spPr>
          <a:xfrm>
            <a:off x="7455981" y="4098783"/>
            <a:ext cx="3616973" cy="2759217"/>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031325"/>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to make extra sure you like the placement</a:t>
            </a:r>
          </a:p>
        </p:txBody>
      </p:sp>
      <p:sp>
        <p:nvSpPr>
          <p:cNvPr id="2" name="Rectangle 1"/>
          <p:cNvSpPr/>
          <p:nvPr/>
        </p:nvSpPr>
        <p:spPr>
          <a:xfrm>
            <a:off x="148280" y="328074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27" name="Rectangle 26">
            <a:extLst>
              <a:ext uri="{FF2B5EF4-FFF2-40B4-BE49-F238E27FC236}">
                <a16:creationId xmlns:a16="http://schemas.microsoft.com/office/drawing/2014/main" id="{B059A363-2974-7480-8E0C-1C49893719FA}"/>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29</a:t>
            </a:r>
          </a:p>
        </p:txBody>
      </p:sp>
    </p:spTree>
    <p:extLst>
      <p:ext uri="{BB962C8B-B14F-4D97-AF65-F5344CB8AC3E}">
        <p14:creationId xmlns:p14="http://schemas.microsoft.com/office/powerpoint/2010/main" val="32313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=1e-3;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5" name="Rectangle 24">
            <a:extLst>
              <a:ext uri="{FF2B5EF4-FFF2-40B4-BE49-F238E27FC236}">
                <a16:creationId xmlns:a16="http://schemas.microsoft.com/office/drawing/2014/main" id="{9D443328-BF88-8629-4FD9-8BCCC7DE2873}"/>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30</a:t>
            </a:r>
          </a:p>
        </p:txBody>
      </p:sp>
    </p:spTree>
    <p:extLst>
      <p:ext uri="{BB962C8B-B14F-4D97-AF65-F5344CB8AC3E}">
        <p14:creationId xmlns:p14="http://schemas.microsoft.com/office/powerpoint/2010/main" val="275066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7" name="Picture 26">
            <a:extLst>
              <a:ext uri="{FF2B5EF4-FFF2-40B4-BE49-F238E27FC236}">
                <a16:creationId xmlns:a16="http://schemas.microsoft.com/office/drawing/2014/main" id="{F6215A08-BFF0-71AD-93B8-E8AC914B700B}"/>
              </a:ext>
            </a:extLst>
          </p:cNvPr>
          <p:cNvPicPr>
            <a:picLocks noChangeAspect="1"/>
          </p:cNvPicPr>
          <p:nvPr/>
        </p:nvPicPr>
        <p:blipFill>
          <a:blip r:embed="rId3"/>
          <a:stretch>
            <a:fillRect/>
          </a:stretch>
        </p:blipFill>
        <p:spPr>
          <a:xfrm>
            <a:off x="148279" y="4343401"/>
            <a:ext cx="2431176" cy="2514599"/>
          </a:xfrm>
          <a:prstGeom prst="rect">
            <a:avLst/>
          </a:prstGeom>
        </p:spPr>
      </p:pic>
      <p:sp>
        <p:nvSpPr>
          <p:cNvPr id="28" name="Rectangle 27">
            <a:extLst>
              <a:ext uri="{FF2B5EF4-FFF2-40B4-BE49-F238E27FC236}">
                <a16:creationId xmlns:a16="http://schemas.microsoft.com/office/drawing/2014/main" id="{0D5D4B46-B636-196A-CE35-91E0280D102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31</a:t>
            </a:r>
          </a:p>
        </p:txBody>
      </p:sp>
      <p:cxnSp>
        <p:nvCxnSpPr>
          <p:cNvPr id="3" name="Straight Arrow Connector 2">
            <a:extLst>
              <a:ext uri="{FF2B5EF4-FFF2-40B4-BE49-F238E27FC236}">
                <a16:creationId xmlns:a16="http://schemas.microsoft.com/office/drawing/2014/main" id="{53D6A5BB-6551-1476-8DDD-E23826A6700F}"/>
              </a:ext>
            </a:extLst>
          </p:cNvPr>
          <p:cNvCxnSpPr>
            <a:cxnSpLocks/>
            <a:endCxn id="27" idx="0"/>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1FA830-697F-63DE-3A5F-A5D97CEDC6BB}"/>
              </a:ext>
            </a:extLst>
          </p:cNvPr>
          <p:cNvPicPr>
            <a:picLocks noChangeAspect="1"/>
          </p:cNvPicPr>
          <p:nvPr/>
        </p:nvPicPr>
        <p:blipFill>
          <a:blip r:embed="rId4"/>
          <a:stretch>
            <a:fillRect/>
          </a:stretch>
        </p:blipFill>
        <p:spPr>
          <a:xfrm>
            <a:off x="4498606" y="4100013"/>
            <a:ext cx="3615361" cy="2757987"/>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36317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infoHD.tissue.dim</a:t>
            </a:r>
            <a:r>
              <a:rPr lang="en-US" sz="1200" dirty="0">
                <a:latin typeface="Courier New" panose="02070309020205020404" pitchFamily="49" charset="0"/>
                <a:cs typeface="Courier New" panose="02070309020205020404" pitchFamily="49" charset="0"/>
              </a:rPr>
              <a:t>=dim;</a:t>
            </a:r>
          </a:p>
          <a:p>
            <a:r>
              <a:rPr lang="en-US" sz="1200" dirty="0" err="1">
                <a:latin typeface="Courier New" panose="02070309020205020404" pitchFamily="49" charset="0"/>
                <a:cs typeface="Courier New" panose="02070309020205020404" pitchFamily="49" charset="0"/>
              </a:rPr>
              <a:t>infoHD.tissue.affine</a:t>
            </a:r>
            <a:r>
              <a:rPr lang="en-US" sz="1200" dirty="0">
                <a:latin typeface="Courier New" panose="02070309020205020404" pitchFamily="49" charset="0"/>
                <a:cs typeface="Courier New" panose="02070309020205020404" pitchFamily="49" charset="0"/>
              </a:rPr>
              <a:t>=flags.t4;</a:t>
            </a:r>
          </a:p>
          <a:p>
            <a:r>
              <a:rPr lang="en-US" sz="1200" dirty="0">
                <a:latin typeface="Courier New" panose="02070309020205020404" pitchFamily="49" charset="0"/>
                <a:cs typeface="Courier New" panose="02070309020205020404" pitchFamily="49" charset="0"/>
              </a:rPr>
              <a:t>infoHD.tissue.infoT1=infoT1;</a:t>
            </a:r>
          </a:p>
          <a:p>
            <a:r>
              <a:rPr lang="en-US" sz="1200" dirty="0" err="1">
                <a:latin typeface="Courier New" panose="02070309020205020404" pitchFamily="49" charset="0"/>
                <a:cs typeface="Courier New" panose="02070309020205020404" pitchFamily="49" charset="0"/>
              </a:rPr>
              <a:t>infoHD.tissue.affine_target</a:t>
            </a:r>
            <a:r>
              <a:rPr lang="en-US" sz="1200" dirty="0">
                <a:latin typeface="Courier New" panose="02070309020205020404" pitchFamily="49" charset="0"/>
                <a:cs typeface="Courier New" panose="02070309020205020404" pitchFamily="49" charset="0"/>
              </a:rPr>
              <a:t>='MNI';</a:t>
            </a:r>
          </a:p>
          <a:p>
            <a:r>
              <a:rPr lang="en-US" sz="1200" dirty="0" err="1">
                <a:latin typeface="Courier New" panose="02070309020205020404" pitchFamily="49" charset="0"/>
                <a:cs typeface="Courier New" panose="02070309020205020404" pitchFamily="49" charset="0"/>
              </a:rPr>
              <a:t>infoHD.tissue.flags</a:t>
            </a:r>
            <a:r>
              <a:rPr lang="en-US" sz="1200" dirty="0">
                <a:latin typeface="Courier New" panose="02070309020205020404" pitchFamily="49" charset="0"/>
                <a:cs typeface="Courier New" panose="02070309020205020404" pitchFamily="49" charset="0"/>
              </a:rPr>
              <a:t>=flags;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save(['</a:t>
            </a:r>
            <a:r>
              <a:rPr lang="en-US" sz="1200" dirty="0" err="1">
                <a:latin typeface="Courier New" panose="02070309020205020404" pitchFamily="49" charset="0"/>
                <a:cs typeface="Courier New" panose="02070309020205020404" pitchFamily="49" charset="0"/>
              </a:rPr>
              <a:t>A_',flags.tag,'.mat</a:t>
            </a:r>
            <a:r>
              <a:rPr lang="en-US" sz="1200" dirty="0">
                <a:latin typeface="Courier New" panose="02070309020205020404" pitchFamily="49" charset="0"/>
                <a:cs typeface="Courier New" panose="02070309020205020404" pitchFamily="49" charset="0"/>
              </a:rPr>
              <a:t>'],'A','infoHD','-v7.3')</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5" name="Rectangle 24">
            <a:extLst>
              <a:ext uri="{FF2B5EF4-FFF2-40B4-BE49-F238E27FC236}">
                <a16:creationId xmlns:a16="http://schemas.microsoft.com/office/drawing/2014/main" id="{BA1E057D-2902-50DE-2D72-8B9EBC97385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32</a:t>
            </a:r>
          </a:p>
        </p:txBody>
      </p:sp>
    </p:spTree>
    <p:extLst>
      <p:ext uri="{BB962C8B-B14F-4D97-AF65-F5344CB8AC3E}">
        <p14:creationId xmlns:p14="http://schemas.microsoft.com/office/powerpoint/2010/main" val="63889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69F8349-A13F-EA7D-BBEF-7B009DD27483}"/>
              </a:ext>
            </a:extLst>
          </p:cNvPr>
          <p:cNvPicPr>
            <a:picLocks noChangeAspect="1"/>
          </p:cNvPicPr>
          <p:nvPr/>
        </p:nvPicPr>
        <p:blipFill>
          <a:blip r:embed="rId2"/>
          <a:stretch>
            <a:fillRect/>
          </a:stretch>
        </p:blipFill>
        <p:spPr>
          <a:xfrm>
            <a:off x="1391239" y="3764541"/>
            <a:ext cx="5668074" cy="2878855"/>
          </a:xfrm>
          <a:prstGeom prst="rect">
            <a:avLst/>
          </a:prstGeom>
        </p:spPr>
      </p:pic>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26" name="Rectangle 25">
            <a:extLst>
              <a:ext uri="{FF2B5EF4-FFF2-40B4-BE49-F238E27FC236}">
                <a16:creationId xmlns:a16="http://schemas.microsoft.com/office/drawing/2014/main" id="{C20F87CE-068A-35E3-1E20-A328A1304BD2}"/>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33</a:t>
            </a:r>
          </a:p>
        </p:txBody>
      </p:sp>
    </p:spTree>
    <p:extLst>
      <p:ext uri="{BB962C8B-B14F-4D97-AF65-F5344CB8AC3E}">
        <p14:creationId xmlns:p14="http://schemas.microsoft.com/office/powerpoint/2010/main" val="347050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B300321-DA20-9EA4-FEC8-80B2AB0E4ECE}"/>
              </a:ext>
            </a:extLst>
          </p:cNvPr>
          <p:cNvPicPr>
            <a:picLocks noChangeAspect="1"/>
          </p:cNvPicPr>
          <p:nvPr/>
        </p:nvPicPr>
        <p:blipFill>
          <a:blip r:embed="rId2"/>
          <a:stretch>
            <a:fillRect/>
          </a:stretch>
        </p:blipFill>
        <p:spPr>
          <a:xfrm>
            <a:off x="1371958" y="3716292"/>
            <a:ext cx="5704406" cy="2897308"/>
          </a:xfrm>
          <a:prstGeom prst="rect">
            <a:avLst/>
          </a:prstGeom>
        </p:spPr>
      </p:pic>
      <p:sp>
        <p:nvSpPr>
          <p:cNvPr id="28" name="Rectangle 27">
            <a:extLst>
              <a:ext uri="{FF2B5EF4-FFF2-40B4-BE49-F238E27FC236}">
                <a16:creationId xmlns:a16="http://schemas.microsoft.com/office/drawing/2014/main" id="{2416CECE-C0B7-6A39-6F2B-DFC74538512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34</a:t>
            </a:r>
          </a:p>
        </p:txBody>
      </p:sp>
    </p:spTree>
    <p:extLst>
      <p:ext uri="{BB962C8B-B14F-4D97-AF65-F5344CB8AC3E}">
        <p14:creationId xmlns:p14="http://schemas.microsoft.com/office/powerpoint/2010/main" val="90296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a:t>
            </a:r>
          </a:p>
          <a:p>
            <a:r>
              <a:rPr lang="en-US" sz="1200" b="1" dirty="0">
                <a:latin typeface="Courier New" panose="02070309020205020404" pitchFamily="49" charset="0"/>
              </a:rPr>
              <a:t>view([0,0])</a:t>
            </a:r>
          </a:p>
        </p:txBody>
      </p:sp>
      <p:sp>
        <p:nvSpPr>
          <p:cNvPr id="28" name="Rectangle 27">
            <a:extLst>
              <a:ext uri="{FF2B5EF4-FFF2-40B4-BE49-F238E27FC236}">
                <a16:creationId xmlns:a16="http://schemas.microsoft.com/office/drawing/2014/main" id="{2416CECE-C0B7-6A39-6F2B-DFC74538512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35</a:t>
            </a:r>
          </a:p>
        </p:txBody>
      </p:sp>
    </p:spTree>
    <p:extLst>
      <p:ext uri="{BB962C8B-B14F-4D97-AF65-F5344CB8AC3E}">
        <p14:creationId xmlns:p14="http://schemas.microsoft.com/office/powerpoint/2010/main" val="92135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4" name="Rectangle 3">
            <a:extLst>
              <a:ext uri="{FF2B5EF4-FFF2-40B4-BE49-F238E27FC236}">
                <a16:creationId xmlns:a16="http://schemas.microsoft.com/office/drawing/2014/main" id="{AFB1145F-A943-2CA9-B596-A67F5604293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36</a:t>
            </a:r>
          </a:p>
        </p:txBody>
      </p:sp>
    </p:spTree>
    <p:extLst>
      <p:ext uri="{BB962C8B-B14F-4D97-AF65-F5344CB8AC3E}">
        <p14:creationId xmlns:p14="http://schemas.microsoft.com/office/powerpoint/2010/main" val="1430140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4" name="Rectangle 3">
            <a:extLst>
              <a:ext uri="{FF2B5EF4-FFF2-40B4-BE49-F238E27FC236}">
                <a16:creationId xmlns:a16="http://schemas.microsoft.com/office/drawing/2014/main" id="{243EFB8F-D931-0058-EBD6-F0C05BC55698}"/>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37</a:t>
            </a:r>
          </a:p>
        </p:txBody>
      </p:sp>
    </p:spTree>
    <p:extLst>
      <p:ext uri="{BB962C8B-B14F-4D97-AF65-F5344CB8AC3E}">
        <p14:creationId xmlns:p14="http://schemas.microsoft.com/office/powerpoint/2010/main" val="104789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7" name="Rectangle 6">
            <a:extLst>
              <a:ext uri="{FF2B5EF4-FFF2-40B4-BE49-F238E27FC236}">
                <a16:creationId xmlns:a16="http://schemas.microsoft.com/office/drawing/2014/main" id="{50EE77EC-7E0F-1D87-A1DF-4F3072C622F2}"/>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4</a:t>
            </a:r>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6" name="Rectangle 5">
            <a:extLst>
              <a:ext uri="{FF2B5EF4-FFF2-40B4-BE49-F238E27FC236}">
                <a16:creationId xmlns:a16="http://schemas.microsoft.com/office/drawing/2014/main" id="{2D317C4B-FBF7-A84C-0B40-93EEC9A7BF6C}"/>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38</a:t>
            </a:r>
          </a:p>
        </p:txBody>
      </p:sp>
    </p:spTree>
    <p:extLst>
      <p:ext uri="{BB962C8B-B14F-4D97-AF65-F5344CB8AC3E}">
        <p14:creationId xmlns:p14="http://schemas.microsoft.com/office/powerpoint/2010/main" val="1168886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4" name="Rectangle 3">
            <a:extLst>
              <a:ext uri="{FF2B5EF4-FFF2-40B4-BE49-F238E27FC236}">
                <a16:creationId xmlns:a16="http://schemas.microsoft.com/office/drawing/2014/main" id="{5098FE64-0E37-945A-4DD4-612260FDEA6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39</a:t>
            </a:r>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a:t>
            </a:r>
            <a:r>
              <a:rPr lang="en-US" b="1">
                <a:solidFill>
                  <a:srgbClr val="00B0F0"/>
                </a:solidFill>
                <a:latin typeface="Courier New" panose="02070309020205020404" pitchFamily="49" charset="0"/>
                <a:cs typeface="Courier New" panose="02070309020205020404" pitchFamily="49" charset="0"/>
              </a:rPr>
              <a:t>_220615.m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5" name="Rectangle 4">
            <a:extLst>
              <a:ext uri="{FF2B5EF4-FFF2-40B4-BE49-F238E27FC236}">
                <a16:creationId xmlns:a16="http://schemas.microsoft.com/office/drawing/2014/main" id="{148CD7C1-5BC5-7880-6868-12FA0DF947B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5</a:t>
            </a:r>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18" name="Rectangle 17">
            <a:extLst>
              <a:ext uri="{FF2B5EF4-FFF2-40B4-BE49-F238E27FC236}">
                <a16:creationId xmlns:a16="http://schemas.microsoft.com/office/drawing/2014/main" id="{642531A0-69AA-48AD-48AA-3A6AA2DFBFF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6</a:t>
            </a:r>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5" name="Rectangle 4">
            <a:extLst>
              <a:ext uri="{FF2B5EF4-FFF2-40B4-BE49-F238E27FC236}">
                <a16:creationId xmlns:a16="http://schemas.microsoft.com/office/drawing/2014/main" id="{130E8B25-807E-5E6A-5056-12BCFBF2F92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7</a:t>
            </a:r>
          </a:p>
        </p:txBody>
      </p:sp>
    </p:spTree>
    <p:extLst>
      <p:ext uri="{BB962C8B-B14F-4D97-AF65-F5344CB8AC3E}">
        <p14:creationId xmlns:p14="http://schemas.microsoft.com/office/powerpoint/2010/main" val="343177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10" name="Rectangle 9">
            <a:extLst>
              <a:ext uri="{FF2B5EF4-FFF2-40B4-BE49-F238E27FC236}">
                <a16:creationId xmlns:a16="http://schemas.microsoft.com/office/drawing/2014/main" id="{680068F3-FD0B-5322-F086-2AEA150CDC26}"/>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8</a:t>
            </a:r>
          </a:p>
        </p:txBody>
      </p:sp>
    </p:spTree>
    <p:extLst>
      <p:ext uri="{BB962C8B-B14F-4D97-AF65-F5344CB8AC3E}">
        <p14:creationId xmlns:p14="http://schemas.microsoft.com/office/powerpoint/2010/main" val="385197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26297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15" name="Rectangle 14">
            <a:extLst>
              <a:ext uri="{FF2B5EF4-FFF2-40B4-BE49-F238E27FC236}">
                <a16:creationId xmlns:a16="http://schemas.microsoft.com/office/drawing/2014/main" id="{E0E49622-F0FF-C2D0-60B8-81FF529EBCE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9</a:t>
            </a:r>
          </a:p>
        </p:txBody>
      </p:sp>
    </p:spTree>
    <p:extLst>
      <p:ext uri="{BB962C8B-B14F-4D97-AF65-F5344CB8AC3E}">
        <p14:creationId xmlns:p14="http://schemas.microsoft.com/office/powerpoint/2010/main" val="9655785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85653</TotalTime>
  <Words>5397</Words>
  <Application>Microsoft Office PowerPoint</Application>
  <PresentationFormat>Widescreen</PresentationFormat>
  <Paragraphs>655</Paragraphs>
  <Slides>41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7</vt:lpstr>
      <vt:lpstr>Hummingbird Tutorial 8</vt:lpstr>
      <vt:lpstr>Hummingbird Tutorial 9</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2002</cp:revision>
  <dcterms:created xsi:type="dcterms:W3CDTF">2016-10-13T23:27:35Z</dcterms:created>
  <dcterms:modified xsi:type="dcterms:W3CDTF">2022-06-19T17:26:03Z</dcterms:modified>
</cp:coreProperties>
</file>